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60" r:id="rId3"/>
    <p:sldId id="277" r:id="rId4"/>
    <p:sldId id="284" r:id="rId5"/>
    <p:sldId id="261" r:id="rId6"/>
    <p:sldId id="280" r:id="rId7"/>
    <p:sldId id="262" r:id="rId8"/>
    <p:sldId id="291" r:id="rId9"/>
    <p:sldId id="279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723F8B-5E4A-4641-BEB5-6552D46520ED}">
  <a:tblStyle styleId="{C9723F8B-5E4A-4641-BEB5-6552D4652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159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b6fc200b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b6fc200b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1c32e4b9e4_0_18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1c32e4b9e4_0_18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c32e4b9e4_0_18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c32e4b9e4_0_18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b6fc200b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b6fc200b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c32e4b9e4_0_18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1c32e4b9e4_0_18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b6fc200b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b6fc200b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1c32e4b9e4_0_18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1c32e4b9e4_0_18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b6fc200b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1b6fc200b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42721" y="-15975"/>
            <a:ext cx="10361312" cy="5179650"/>
            <a:chOff x="-1142721" y="-15975"/>
            <a:chExt cx="10361312" cy="517965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142721" y="4397399"/>
              <a:ext cx="10361312" cy="766276"/>
              <a:chOff x="-1142721" y="4397399"/>
              <a:chExt cx="10361312" cy="76627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574850" y="4486500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2" name="Google Shape;12;p2"/>
              <p:cNvSpPr/>
              <p:nvPr/>
            </p:nvSpPr>
            <p:spPr>
              <a:xfrm>
                <a:off x="5822175" y="4486975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3" name="Google Shape;13;p2"/>
              <p:cNvSpPr/>
              <p:nvPr/>
            </p:nvSpPr>
            <p:spPr>
              <a:xfrm>
                <a:off x="7150900" y="4486975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-1142721" y="4397399"/>
                <a:ext cx="7364863" cy="335201"/>
              </a:xfrm>
              <a:custGeom>
                <a:avLst/>
                <a:gdLst/>
                <a:ahLst/>
                <a:cxnLst/>
                <a:rect l="l" t="t" r="r" b="b"/>
                <a:pathLst>
                  <a:path w="52272" h="2379" fill="none" extrusionOk="0">
                    <a:moveTo>
                      <a:pt x="0" y="1"/>
                    </a:moveTo>
                    <a:lnTo>
                      <a:pt x="23309" y="1"/>
                    </a:lnTo>
                    <a:lnTo>
                      <a:pt x="25683" y="2378"/>
                    </a:lnTo>
                    <a:lnTo>
                      <a:pt x="52272" y="237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613175" y="4634650"/>
                <a:ext cx="4605416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51014" h="4978" fill="none" extrusionOk="0">
                    <a:moveTo>
                      <a:pt x="1" y="3301"/>
                    </a:moveTo>
                    <a:lnTo>
                      <a:pt x="7560" y="3301"/>
                    </a:lnTo>
                    <a:lnTo>
                      <a:pt x="10860" y="1"/>
                    </a:lnTo>
                    <a:lnTo>
                      <a:pt x="29697" y="1"/>
                    </a:lnTo>
                    <a:lnTo>
                      <a:pt x="34677" y="4978"/>
                    </a:lnTo>
                    <a:lnTo>
                      <a:pt x="51014" y="497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4675" y="1449208"/>
            <a:ext cx="3898500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4675" y="3621515"/>
            <a:ext cx="3898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4745200" y="1187487"/>
            <a:ext cx="5293500" cy="32991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3"/>
          <p:cNvGrpSpPr/>
          <p:nvPr/>
        </p:nvGrpSpPr>
        <p:grpSpPr>
          <a:xfrm>
            <a:off x="-232900" y="-58626"/>
            <a:ext cx="10141432" cy="5348633"/>
            <a:chOff x="-232900" y="-58626"/>
            <a:chExt cx="10141432" cy="5348633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-33789" y="-58626"/>
              <a:ext cx="9297685" cy="598895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rot="10800000" flipH="1">
              <a:off x="-232900" y="4610587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7" name="Google Shape;357;p33"/>
            <p:cNvSpPr/>
            <p:nvPr/>
          </p:nvSpPr>
          <p:spPr>
            <a:xfrm>
              <a:off x="6558107" y="4613307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58" name="Google Shape;358;p33"/>
            <p:cNvSpPr/>
            <p:nvPr/>
          </p:nvSpPr>
          <p:spPr>
            <a:xfrm>
              <a:off x="7886832" y="4613307"/>
              <a:ext cx="2021700" cy="668900"/>
            </a:xfrm>
            <a:custGeom>
              <a:avLst/>
              <a:gdLst/>
              <a:ahLst/>
              <a:cxnLst/>
              <a:rect l="l" t="t" r="r" b="b"/>
              <a:pathLst>
                <a:path w="80868" h="26756" extrusionOk="0">
                  <a:moveTo>
                    <a:pt x="6867" y="0"/>
                  </a:moveTo>
                  <a:lnTo>
                    <a:pt x="0" y="26756"/>
                  </a:lnTo>
                  <a:lnTo>
                    <a:pt x="80868" y="26602"/>
                  </a:lnTo>
                  <a:lnTo>
                    <a:pt x="80866" y="27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4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361" name="Google Shape;361;p34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64" name="Google Shape;364;p34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5" name="Google Shape;365;p34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6" name="Google Shape;366;p34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9"/>
          <p:cNvGrpSpPr/>
          <p:nvPr/>
        </p:nvGrpSpPr>
        <p:grpSpPr>
          <a:xfrm>
            <a:off x="-561900" y="-1500"/>
            <a:ext cx="9789322" cy="5146500"/>
            <a:chOff x="-561900" y="-1500"/>
            <a:chExt cx="9789322" cy="5146500"/>
          </a:xfrm>
        </p:grpSpPr>
        <p:sp>
          <p:nvSpPr>
            <p:cNvPr id="327" name="Google Shape;327;p29"/>
            <p:cNvSpPr/>
            <p:nvPr/>
          </p:nvSpPr>
          <p:spPr>
            <a:xfrm rot="-5400000">
              <a:off x="-2216100" y="2214600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-159976" y="4451050"/>
              <a:ext cx="9387398" cy="42725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 rot="10800000" flipH="1">
              <a:off x="-561900" y="230053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70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19475" y="201636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019475" y="819600"/>
            <a:ext cx="1560600" cy="11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019475" y="3466050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4019625" y="572825"/>
            <a:ext cx="6443400" cy="4674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25" name="Google Shape;25;p3"/>
          <p:cNvSpPr/>
          <p:nvPr/>
        </p:nvSpPr>
        <p:spPr>
          <a:xfrm rot="10800000" flipH="1">
            <a:off x="-26301" y="208824"/>
            <a:ext cx="8450292" cy="3846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180725" y="-64175"/>
            <a:ext cx="3967175" cy="673025"/>
          </a:xfrm>
          <a:custGeom>
            <a:avLst/>
            <a:gdLst/>
            <a:ahLst/>
            <a:cxnLst/>
            <a:rect l="l" t="t" r="r" b="b"/>
            <a:pathLst>
              <a:path w="158687" h="26921" extrusionOk="0">
                <a:moveTo>
                  <a:pt x="6929" y="0"/>
                </a:moveTo>
                <a:lnTo>
                  <a:pt x="0" y="26921"/>
                </a:lnTo>
                <a:lnTo>
                  <a:pt x="157886" y="26472"/>
                </a:lnTo>
                <a:lnTo>
                  <a:pt x="158687" y="19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5793575" y="-64175"/>
            <a:ext cx="1131850" cy="667425"/>
          </a:xfrm>
          <a:custGeom>
            <a:avLst/>
            <a:gdLst/>
            <a:ahLst/>
            <a:cxnLst/>
            <a:rect l="l" t="t" r="r" b="b"/>
            <a:pathLst>
              <a:path w="45274" h="26697" extrusionOk="0">
                <a:moveTo>
                  <a:pt x="6895" y="0"/>
                </a:moveTo>
                <a:lnTo>
                  <a:pt x="0" y="26643"/>
                </a:lnTo>
                <a:lnTo>
                  <a:pt x="38345" y="26697"/>
                </a:lnTo>
                <a:lnTo>
                  <a:pt x="45274" y="18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28" name="Google Shape;28;p3"/>
          <p:cNvSpPr/>
          <p:nvPr/>
        </p:nvSpPr>
        <p:spPr>
          <a:xfrm>
            <a:off x="7122300" y="-61800"/>
            <a:ext cx="2030350" cy="666075"/>
          </a:xfrm>
          <a:custGeom>
            <a:avLst/>
            <a:gdLst/>
            <a:ahLst/>
            <a:cxnLst/>
            <a:rect l="l" t="t" r="r" b="b"/>
            <a:pathLst>
              <a:path w="81214" h="26643" extrusionOk="0">
                <a:moveTo>
                  <a:pt x="7032" y="93"/>
                </a:moveTo>
                <a:lnTo>
                  <a:pt x="0" y="26643"/>
                </a:lnTo>
                <a:lnTo>
                  <a:pt x="80868" y="26489"/>
                </a:lnTo>
                <a:lnTo>
                  <a:pt x="8121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4986075" y="848449"/>
            <a:ext cx="3328800" cy="19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4986225" y="2727738"/>
            <a:ext cx="3328800" cy="16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" name="Google Shape;77;p9"/>
          <p:cNvSpPr>
            <a:spLocks noGrp="1"/>
          </p:cNvSpPr>
          <p:nvPr>
            <p:ph type="pic" idx="2"/>
          </p:nvPr>
        </p:nvSpPr>
        <p:spPr>
          <a:xfrm>
            <a:off x="-1342950" y="536275"/>
            <a:ext cx="6443400" cy="5348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grpSp>
        <p:nvGrpSpPr>
          <p:cNvPr id="78" name="Google Shape;78;p9"/>
          <p:cNvGrpSpPr/>
          <p:nvPr/>
        </p:nvGrpSpPr>
        <p:grpSpPr>
          <a:xfrm>
            <a:off x="-13100" y="-21919"/>
            <a:ext cx="10997593" cy="5345797"/>
            <a:chOff x="-11925" y="-15975"/>
            <a:chExt cx="10997593" cy="5345797"/>
          </a:xfrm>
        </p:grpSpPr>
        <p:sp>
          <p:nvSpPr>
            <p:cNvPr id="79" name="Google Shape;79;p9"/>
            <p:cNvSpPr/>
            <p:nvPr/>
          </p:nvSpPr>
          <p:spPr>
            <a:xfrm>
              <a:off x="-11925" y="4608134"/>
              <a:ext cx="9144300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0" name="Google Shape;80;p9"/>
            <p:cNvSpPr/>
            <p:nvPr/>
          </p:nvSpPr>
          <p:spPr>
            <a:xfrm>
              <a:off x="5800000" y="4616844"/>
              <a:ext cx="1133000" cy="677050"/>
            </a:xfrm>
            <a:custGeom>
              <a:avLst/>
              <a:gdLst/>
              <a:ahLst/>
              <a:cxnLst/>
              <a:rect l="l" t="t" r="r" b="b"/>
              <a:pathLst>
                <a:path w="45320" h="27082" extrusionOk="0">
                  <a:moveTo>
                    <a:pt x="6867" y="14"/>
                  </a:moveTo>
                  <a:lnTo>
                    <a:pt x="0" y="26770"/>
                  </a:lnTo>
                  <a:lnTo>
                    <a:pt x="38270" y="27082"/>
                  </a:lnTo>
                  <a:lnTo>
                    <a:pt x="4532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81" name="Google Shape;81;p9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82" name="Google Shape;82;p9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5056941" y="345326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-58200" y="-74100"/>
            <a:ext cx="9260400" cy="52917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4076625" y="3192325"/>
            <a:ext cx="4036500" cy="14148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>
            <a:spLocks noGrp="1"/>
          </p:cNvSpPr>
          <p:nvPr>
            <p:ph type="title"/>
          </p:nvPr>
        </p:nvSpPr>
        <p:spPr>
          <a:xfrm>
            <a:off x="790875" y="1042504"/>
            <a:ext cx="352380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1"/>
          </p:nvPr>
        </p:nvSpPr>
        <p:spPr>
          <a:xfrm>
            <a:off x="790944" y="2847857"/>
            <a:ext cx="3523800" cy="11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>
            <a:spLocks noGrp="1"/>
          </p:cNvSpPr>
          <p:nvPr>
            <p:ph type="pic" idx="2"/>
          </p:nvPr>
        </p:nvSpPr>
        <p:spPr>
          <a:xfrm>
            <a:off x="4139610" y="25"/>
            <a:ext cx="6199800" cy="5146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4773650" y="-71350"/>
            <a:ext cx="4370350" cy="5217875"/>
            <a:chOff x="4773650" y="-71350"/>
            <a:chExt cx="4370350" cy="5217875"/>
          </a:xfrm>
        </p:grpSpPr>
        <p:sp>
          <p:nvSpPr>
            <p:cNvPr id="295" name="Google Shape;295;p26"/>
            <p:cNvSpPr/>
            <p:nvPr/>
          </p:nvSpPr>
          <p:spPr>
            <a:xfrm>
              <a:off x="4773650" y="-71350"/>
              <a:ext cx="3670275" cy="680175"/>
            </a:xfrm>
            <a:custGeom>
              <a:avLst/>
              <a:gdLst/>
              <a:ahLst/>
              <a:cxnLst/>
              <a:rect l="l" t="t" r="r" b="b"/>
              <a:pathLst>
                <a:path w="146811" h="27207" extrusionOk="0">
                  <a:moveTo>
                    <a:pt x="6032" y="0"/>
                  </a:moveTo>
                  <a:lnTo>
                    <a:pt x="0" y="27207"/>
                  </a:lnTo>
                  <a:lnTo>
                    <a:pt x="146540" y="26751"/>
                  </a:lnTo>
                  <a:lnTo>
                    <a:pt x="146811" y="4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96" name="Google Shape;296;p26"/>
            <p:cNvSpPr/>
            <p:nvPr/>
          </p:nvSpPr>
          <p:spPr>
            <a:xfrm>
              <a:off x="5386507" y="-67000"/>
              <a:ext cx="1130850" cy="670250"/>
            </a:xfrm>
            <a:custGeom>
              <a:avLst/>
              <a:gdLst/>
              <a:ahLst/>
              <a:cxnLst/>
              <a:rect l="l" t="t" r="r" b="b"/>
              <a:pathLst>
                <a:path w="45234" h="26810" extrusionOk="0">
                  <a:moveTo>
                    <a:pt x="6867" y="0"/>
                  </a:moveTo>
                  <a:lnTo>
                    <a:pt x="0" y="26756"/>
                  </a:lnTo>
                  <a:lnTo>
                    <a:pt x="38345" y="26810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7" name="Google Shape;297;p26"/>
            <p:cNvSpPr/>
            <p:nvPr/>
          </p:nvSpPr>
          <p:spPr>
            <a:xfrm>
              <a:off x="6715225" y="-68950"/>
              <a:ext cx="1724125" cy="673225"/>
            </a:xfrm>
            <a:custGeom>
              <a:avLst/>
              <a:gdLst/>
              <a:ahLst/>
              <a:cxnLst/>
              <a:rect l="l" t="t" r="r" b="b"/>
              <a:pathLst>
                <a:path w="68965" h="26929" extrusionOk="0">
                  <a:moveTo>
                    <a:pt x="6867" y="173"/>
                  </a:moveTo>
                  <a:lnTo>
                    <a:pt x="0" y="26929"/>
                  </a:lnTo>
                  <a:lnTo>
                    <a:pt x="68965" y="26827"/>
                  </a:lnTo>
                  <a:lnTo>
                    <a:pt x="6895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298" name="Google Shape;298;p26"/>
            <p:cNvSpPr/>
            <p:nvPr/>
          </p:nvSpPr>
          <p:spPr>
            <a:xfrm rot="-5400000">
              <a:off x="6190050" y="2192575"/>
              <a:ext cx="51936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5032007" y="2087433"/>
            <a:ext cx="34050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title" idx="2" hasCustomPrompt="1"/>
          </p:nvPr>
        </p:nvSpPr>
        <p:spPr>
          <a:xfrm>
            <a:off x="5032000" y="902513"/>
            <a:ext cx="17382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1"/>
          </p:nvPr>
        </p:nvSpPr>
        <p:spPr>
          <a:xfrm>
            <a:off x="5032007" y="3641895"/>
            <a:ext cx="27012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6"/>
          <p:cNvSpPr>
            <a:spLocks noGrp="1"/>
          </p:cNvSpPr>
          <p:nvPr>
            <p:ph type="pic" idx="3"/>
          </p:nvPr>
        </p:nvSpPr>
        <p:spPr>
          <a:xfrm>
            <a:off x="-1492843" y="-102600"/>
            <a:ext cx="6443400" cy="53487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7"/>
          <p:cNvGrpSpPr/>
          <p:nvPr/>
        </p:nvGrpSpPr>
        <p:grpSpPr>
          <a:xfrm>
            <a:off x="-438691" y="-15975"/>
            <a:ext cx="10046570" cy="5698658"/>
            <a:chOff x="-438691" y="-15975"/>
            <a:chExt cx="10046570" cy="5698658"/>
          </a:xfrm>
        </p:grpSpPr>
        <p:sp>
          <p:nvSpPr>
            <p:cNvPr id="305" name="Google Shape;305;p27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-11725" y="4609325"/>
              <a:ext cx="9144300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7" name="Google Shape;307;p27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8" name="Google Shape;308;p27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09" name="Google Shape;309;p27"/>
            <p:cNvSpPr/>
            <p:nvPr/>
          </p:nvSpPr>
          <p:spPr>
            <a:xfrm rot="10800000">
              <a:off x="-438691" y="4702328"/>
              <a:ext cx="10046570" cy="980355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7"/>
          <p:cNvSpPr txBox="1">
            <a:spLocks noGrp="1"/>
          </p:cNvSpPr>
          <p:nvPr>
            <p:ph type="title"/>
          </p:nvPr>
        </p:nvSpPr>
        <p:spPr>
          <a:xfrm>
            <a:off x="834987" y="3134425"/>
            <a:ext cx="58470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title" idx="2" hasCustomPrompt="1"/>
          </p:nvPr>
        </p:nvSpPr>
        <p:spPr>
          <a:xfrm>
            <a:off x="834963" y="1603750"/>
            <a:ext cx="1515300" cy="13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" name="Google Shape;312;p27"/>
          <p:cNvSpPr txBox="1">
            <a:spLocks noGrp="1"/>
          </p:cNvSpPr>
          <p:nvPr>
            <p:ph type="subTitle" idx="1"/>
          </p:nvPr>
        </p:nvSpPr>
        <p:spPr>
          <a:xfrm>
            <a:off x="834987" y="3972275"/>
            <a:ext cx="58470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7"/>
          <p:cNvSpPr>
            <a:spLocks noGrp="1"/>
          </p:cNvSpPr>
          <p:nvPr>
            <p:ph type="pic" idx="3"/>
          </p:nvPr>
        </p:nvSpPr>
        <p:spPr>
          <a:xfrm>
            <a:off x="3228850" y="-19050"/>
            <a:ext cx="6443400" cy="3117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8"/>
          <p:cNvGrpSpPr/>
          <p:nvPr/>
        </p:nvGrpSpPr>
        <p:grpSpPr>
          <a:xfrm>
            <a:off x="100" y="-15975"/>
            <a:ext cx="9607713" cy="5345797"/>
            <a:chOff x="100" y="-15975"/>
            <a:chExt cx="9607713" cy="5345797"/>
          </a:xfrm>
        </p:grpSpPr>
        <p:sp>
          <p:nvSpPr>
            <p:cNvPr id="316" name="Google Shape;316;p28"/>
            <p:cNvSpPr/>
            <p:nvPr/>
          </p:nvSpPr>
          <p:spPr>
            <a:xfrm>
              <a:off x="1547850" y="4609325"/>
              <a:ext cx="7584225" cy="673900"/>
            </a:xfrm>
            <a:custGeom>
              <a:avLst/>
              <a:gdLst/>
              <a:ahLst/>
              <a:cxnLst/>
              <a:rect l="l" t="t" r="r" b="b"/>
              <a:pathLst>
                <a:path w="303369" h="26956" extrusionOk="0">
                  <a:moveTo>
                    <a:pt x="190" y="0"/>
                  </a:moveTo>
                  <a:lnTo>
                    <a:pt x="0" y="26956"/>
                  </a:lnTo>
                  <a:lnTo>
                    <a:pt x="303369" y="26210"/>
                  </a:lnTo>
                  <a:lnTo>
                    <a:pt x="303369" y="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17" name="Google Shape;317;p28"/>
            <p:cNvSpPr/>
            <p:nvPr/>
          </p:nvSpPr>
          <p:spPr>
            <a:xfrm>
              <a:off x="5800000" y="461720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8" name="Google Shape;318;p28"/>
            <p:cNvSpPr/>
            <p:nvPr/>
          </p:nvSpPr>
          <p:spPr>
            <a:xfrm>
              <a:off x="7128725" y="4617050"/>
              <a:ext cx="2021700" cy="669050"/>
            </a:xfrm>
            <a:custGeom>
              <a:avLst/>
              <a:gdLst/>
              <a:ahLst/>
              <a:cxnLst/>
              <a:rect l="l" t="t" r="r" b="b"/>
              <a:pathLst>
                <a:path w="80868" h="26762" extrusionOk="0">
                  <a:moveTo>
                    <a:pt x="6867" y="6"/>
                  </a:moveTo>
                  <a:lnTo>
                    <a:pt x="0" y="26762"/>
                  </a:lnTo>
                  <a:lnTo>
                    <a:pt x="80868" y="26608"/>
                  </a:lnTo>
                  <a:lnTo>
                    <a:pt x="80850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19" name="Google Shape;319;p28"/>
            <p:cNvSpPr/>
            <p:nvPr/>
          </p:nvSpPr>
          <p:spPr>
            <a:xfrm>
              <a:off x="3947938" y="4777525"/>
              <a:ext cx="5659876" cy="552297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2251275" y="800016"/>
            <a:ext cx="61782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 hasCustomPrompt="1"/>
          </p:nvPr>
        </p:nvSpPr>
        <p:spPr>
          <a:xfrm>
            <a:off x="714675" y="800016"/>
            <a:ext cx="1460400" cy="12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1"/>
          </p:nvPr>
        </p:nvSpPr>
        <p:spPr>
          <a:xfrm>
            <a:off x="2251275" y="1608015"/>
            <a:ext cx="61782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8"/>
          <p:cNvSpPr>
            <a:spLocks noGrp="1"/>
          </p:cNvSpPr>
          <p:nvPr>
            <p:ph type="pic" idx="3"/>
          </p:nvPr>
        </p:nvSpPr>
        <p:spPr>
          <a:xfrm>
            <a:off x="-354350" y="2408475"/>
            <a:ext cx="6443400" cy="28773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675" y="1159054"/>
            <a:ext cx="77148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71" r:id="rId6"/>
    <p:sldLayoutId id="2147483672" r:id="rId7"/>
    <p:sldLayoutId id="2147483673" r:id="rId8"/>
    <p:sldLayoutId id="2147483674" r:id="rId9"/>
    <p:sldLayoutId id="2147483679" r:id="rId10"/>
    <p:sldLayoutId id="2147483680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8"/>
          <p:cNvGrpSpPr/>
          <p:nvPr/>
        </p:nvGrpSpPr>
        <p:grpSpPr>
          <a:xfrm>
            <a:off x="-76375" y="543413"/>
            <a:ext cx="10211600" cy="686675"/>
            <a:chOff x="-76375" y="543413"/>
            <a:chExt cx="10211600" cy="686675"/>
          </a:xfrm>
        </p:grpSpPr>
        <p:sp>
          <p:nvSpPr>
            <p:cNvPr id="378" name="Google Shape;378;p38"/>
            <p:cNvSpPr/>
            <p:nvPr/>
          </p:nvSpPr>
          <p:spPr>
            <a:xfrm rot="10800000" flipH="1">
              <a:off x="-76375" y="83301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379" name="Google Shape;379;p38"/>
            <p:cNvGrpSpPr/>
            <p:nvPr/>
          </p:nvGrpSpPr>
          <p:grpSpPr>
            <a:xfrm>
              <a:off x="5557850" y="543413"/>
              <a:ext cx="4577375" cy="686675"/>
              <a:chOff x="5557850" y="543413"/>
              <a:chExt cx="4577375" cy="686675"/>
            </a:xfrm>
          </p:grpSpPr>
          <p:sp>
            <p:nvSpPr>
              <p:cNvPr id="380" name="Google Shape;380;p38"/>
              <p:cNvSpPr/>
              <p:nvPr/>
            </p:nvSpPr>
            <p:spPr>
              <a:xfrm>
                <a:off x="5557850" y="543413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1" name="Google Shape;381;p38"/>
              <p:cNvSpPr/>
              <p:nvPr/>
            </p:nvSpPr>
            <p:spPr>
              <a:xfrm>
                <a:off x="6746100" y="553388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382" name="Google Shape;382;p38"/>
              <p:cNvSpPr/>
              <p:nvPr/>
            </p:nvSpPr>
            <p:spPr>
              <a:xfrm>
                <a:off x="8074825" y="553388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</p:grpSp>
      </p:grpSp>
      <p:sp>
        <p:nvSpPr>
          <p:cNvPr id="2" name="Google Shape;128;p30">
            <a:extLst>
              <a:ext uri="{FF2B5EF4-FFF2-40B4-BE49-F238E27FC236}">
                <a16:creationId xmlns:a16="http://schemas.microsoft.com/office/drawing/2014/main" id="{B4D408DE-EA34-A86E-140A-E618AF3C5C14}"/>
              </a:ext>
            </a:extLst>
          </p:cNvPr>
          <p:cNvSpPr txBox="1">
            <a:spLocks/>
          </p:cNvSpPr>
          <p:nvPr/>
        </p:nvSpPr>
        <p:spPr>
          <a:xfrm>
            <a:off x="131183" y="1281666"/>
            <a:ext cx="4556680" cy="112871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Equipo y </a:t>
            </a:r>
          </a:p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	Entidad</a:t>
            </a:r>
          </a:p>
        </p:txBody>
      </p:sp>
      <p:sp>
        <p:nvSpPr>
          <p:cNvPr id="3" name="Google Shape;129;p30">
            <a:extLst>
              <a:ext uri="{FF2B5EF4-FFF2-40B4-BE49-F238E27FC236}">
                <a16:creationId xmlns:a16="http://schemas.microsoft.com/office/drawing/2014/main" id="{E8E1C320-0AB1-0BB0-0455-FF0453A74942}"/>
              </a:ext>
            </a:extLst>
          </p:cNvPr>
          <p:cNvSpPr txBox="1">
            <a:spLocks/>
          </p:cNvSpPr>
          <p:nvPr/>
        </p:nvSpPr>
        <p:spPr>
          <a:xfrm>
            <a:off x="114072" y="2571750"/>
            <a:ext cx="2234339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Elian Farias</a:t>
            </a:r>
          </a:p>
        </p:txBody>
      </p:sp>
      <p:sp>
        <p:nvSpPr>
          <p:cNvPr id="9" name="Google Shape;129;p30">
            <a:extLst>
              <a:ext uri="{FF2B5EF4-FFF2-40B4-BE49-F238E27FC236}">
                <a16:creationId xmlns:a16="http://schemas.microsoft.com/office/drawing/2014/main" id="{40BEE4A0-3B6B-68EA-38B0-144640033348}"/>
              </a:ext>
            </a:extLst>
          </p:cNvPr>
          <p:cNvSpPr txBox="1">
            <a:spLocks/>
          </p:cNvSpPr>
          <p:nvPr/>
        </p:nvSpPr>
        <p:spPr>
          <a:xfrm>
            <a:off x="1231241" y="3163823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Jorge Freire</a:t>
            </a:r>
          </a:p>
        </p:txBody>
      </p:sp>
      <p:sp>
        <p:nvSpPr>
          <p:cNvPr id="10" name="Google Shape;129;p30">
            <a:extLst>
              <a:ext uri="{FF2B5EF4-FFF2-40B4-BE49-F238E27FC236}">
                <a16:creationId xmlns:a16="http://schemas.microsoft.com/office/drawing/2014/main" id="{5E5AFC5B-F016-B3C0-B90E-6068E91CA246}"/>
              </a:ext>
            </a:extLst>
          </p:cNvPr>
          <p:cNvSpPr txBox="1">
            <a:spLocks/>
          </p:cNvSpPr>
          <p:nvPr/>
        </p:nvSpPr>
        <p:spPr>
          <a:xfrm>
            <a:off x="2348411" y="3751198"/>
            <a:ext cx="2256427" cy="52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sunset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s-CL" sz="2200" b="1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David </a:t>
            </a:r>
            <a:r>
              <a:rPr lang="es-CL" sz="2200" b="1" i="1" spc="300" noProof="0" dirty="0" err="1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Lever</a:t>
            </a:r>
            <a:endParaRPr lang="es-CL" sz="2200" b="1" i="1" spc="300" noProof="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+mj-lt"/>
            </a:endParaRPr>
          </a:p>
        </p:txBody>
      </p:sp>
      <p:pic>
        <p:nvPicPr>
          <p:cNvPr id="16" name="Picture Placeholder 15" descr="A building with a sign&#10;&#10;Description automatically generated">
            <a:extLst>
              <a:ext uri="{FF2B5EF4-FFF2-40B4-BE49-F238E27FC236}">
                <a16:creationId xmlns:a16="http://schemas.microsoft.com/office/drawing/2014/main" id="{B8C72940-F7CF-8B97-1E88-2FA59E41465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8461" b="8461"/>
          <a:stretch>
            <a:fillRect/>
          </a:stretch>
        </p:blipFill>
        <p:spPr>
          <a:xfrm rot="10800000">
            <a:off x="4745038" y="1187450"/>
            <a:ext cx="5294312" cy="32988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5;p33">
            <a:extLst>
              <a:ext uri="{FF2B5EF4-FFF2-40B4-BE49-F238E27FC236}">
                <a16:creationId xmlns:a16="http://schemas.microsoft.com/office/drawing/2014/main" id="{2759FEC4-67FF-C8F8-658C-5F842D355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132" y="728239"/>
            <a:ext cx="4201147" cy="1272003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Problemática 	y Solución</a:t>
            </a:r>
          </a:p>
        </p:txBody>
      </p:sp>
      <p:sp>
        <p:nvSpPr>
          <p:cNvPr id="429" name="Google Shape;429;p42"/>
          <p:cNvSpPr/>
          <p:nvPr/>
        </p:nvSpPr>
        <p:spPr>
          <a:xfrm flipH="1">
            <a:off x="2821781" y="4699662"/>
            <a:ext cx="5609244" cy="547356"/>
          </a:xfrm>
          <a:custGeom>
            <a:avLst/>
            <a:gdLst/>
            <a:ahLst/>
            <a:cxnLst/>
            <a:rect l="l" t="t" r="r" b="b"/>
            <a:pathLst>
              <a:path w="51014" h="4978" fill="none" extrusionOk="0">
                <a:moveTo>
                  <a:pt x="1" y="3301"/>
                </a:moveTo>
                <a:lnTo>
                  <a:pt x="7560" y="3301"/>
                </a:lnTo>
                <a:lnTo>
                  <a:pt x="10860" y="1"/>
                </a:lnTo>
                <a:lnTo>
                  <a:pt x="29697" y="1"/>
                </a:lnTo>
                <a:lnTo>
                  <a:pt x="34677" y="4978"/>
                </a:lnTo>
                <a:lnTo>
                  <a:pt x="51014" y="49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30" name="Google Shape;430;p42"/>
          <p:cNvSpPr/>
          <p:nvPr/>
        </p:nvSpPr>
        <p:spPr>
          <a:xfrm flipH="1">
            <a:off x="-594014" y="4492823"/>
            <a:ext cx="5349365" cy="449396"/>
          </a:xfrm>
          <a:custGeom>
            <a:avLst/>
            <a:gdLst/>
            <a:ahLst/>
            <a:cxnLst/>
            <a:rect l="l" t="t" r="r" b="b"/>
            <a:pathLst>
              <a:path w="56278" h="4728" fill="none" extrusionOk="0">
                <a:moveTo>
                  <a:pt x="0" y="4727"/>
                </a:moveTo>
                <a:lnTo>
                  <a:pt x="25536" y="4727"/>
                </a:lnTo>
                <a:lnTo>
                  <a:pt x="30262" y="1"/>
                </a:lnTo>
                <a:lnTo>
                  <a:pt x="56277" y="1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4" name="Google Shape;428;p42">
            <a:extLst>
              <a:ext uri="{FF2B5EF4-FFF2-40B4-BE49-F238E27FC236}">
                <a16:creationId xmlns:a16="http://schemas.microsoft.com/office/drawing/2014/main" id="{DADBB1AE-545C-C258-67F5-26A709555A14}"/>
              </a:ext>
            </a:extLst>
          </p:cNvPr>
          <p:cNvSpPr/>
          <p:nvPr/>
        </p:nvSpPr>
        <p:spPr>
          <a:xfrm rot="-5400000">
            <a:off x="6138900" y="2243625"/>
            <a:ext cx="5295900" cy="71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16" name="Picture 15" descr="A box full of spare parts&#10;&#10;Description automatically generated">
            <a:extLst>
              <a:ext uri="{FF2B5EF4-FFF2-40B4-BE49-F238E27FC236}">
                <a16:creationId xmlns:a16="http://schemas.microsoft.com/office/drawing/2014/main" id="{0C1F4F91-1343-474D-C63E-2B9E656F4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1" y="2061872"/>
            <a:ext cx="1472992" cy="1472992"/>
          </a:xfrm>
          <a:prstGeom prst="rect">
            <a:avLst/>
          </a:prstGeom>
        </p:spPr>
      </p:pic>
      <p:pic>
        <p:nvPicPr>
          <p:cNvPr id="18" name="Picture 17" descr="A computer screen shot of several boxes&#10;&#10;Description automatically generated">
            <a:extLst>
              <a:ext uri="{FF2B5EF4-FFF2-40B4-BE49-F238E27FC236}">
                <a16:creationId xmlns:a16="http://schemas.microsoft.com/office/drawing/2014/main" id="{6E0836C0-1F04-8FD3-21D1-5BBD1A62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345" y="3416528"/>
            <a:ext cx="2203996" cy="1322398"/>
          </a:xfrm>
          <a:prstGeom prst="rect">
            <a:avLst/>
          </a:prstGeom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F687E883-C9B5-7C9B-555A-C9F1CFB20750}"/>
              </a:ext>
            </a:extLst>
          </p:cNvPr>
          <p:cNvSpPr/>
          <p:nvPr/>
        </p:nvSpPr>
        <p:spPr>
          <a:xfrm rot="5400000">
            <a:off x="2284323" y="2327872"/>
            <a:ext cx="663191" cy="1373272"/>
          </a:xfrm>
          <a:prstGeom prst="bentArrow">
            <a:avLst>
              <a:gd name="adj1" fmla="val 35606"/>
              <a:gd name="adj2" fmla="val 32071"/>
              <a:gd name="adj3" fmla="val 25000"/>
              <a:gd name="adj4" fmla="val 7500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Placeholder 32" descr="A warehouse with boxes and tires&#10;&#10;Description automatically generated">
            <a:extLst>
              <a:ext uri="{FF2B5EF4-FFF2-40B4-BE49-F238E27FC236}">
                <a16:creationId xmlns:a16="http://schemas.microsoft.com/office/drawing/2014/main" id="{D03BC755-A132-388A-6EEF-2AF80BD0651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9449" b="9449"/>
          <a:stretch>
            <a:fillRect/>
          </a:stretch>
        </p:blipFill>
        <p:spPr>
          <a:xfrm>
            <a:off x="4033023" y="572118"/>
            <a:ext cx="6443400" cy="46749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9"/>
          <p:cNvSpPr/>
          <p:nvPr/>
        </p:nvSpPr>
        <p:spPr>
          <a:xfrm rot="10800000" flipH="1">
            <a:off x="-38737" y="4402672"/>
            <a:ext cx="9297685" cy="598895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740" name="Google Shape;740;p59"/>
          <p:cNvSpPr/>
          <p:nvPr/>
        </p:nvSpPr>
        <p:spPr>
          <a:xfrm rot="10800000">
            <a:off x="-222899" y="68701"/>
            <a:ext cx="9382824" cy="427048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sp>
        <p:nvSpPr>
          <p:cNvPr id="14" name="Google Shape;165;p33">
            <a:extLst>
              <a:ext uri="{FF2B5EF4-FFF2-40B4-BE49-F238E27FC236}">
                <a16:creationId xmlns:a16="http://schemas.microsoft.com/office/drawing/2014/main" id="{7F46073B-8877-331B-8B3C-53CFB5DB9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8546" y="879634"/>
            <a:ext cx="3837498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Problemática</a:t>
            </a:r>
          </a:p>
        </p:txBody>
      </p:sp>
      <p:pic>
        <p:nvPicPr>
          <p:cNvPr id="28" name="Picture 27" descr="A green and yellow sign with yellow letters&#10;&#10;Description automatically generated">
            <a:extLst>
              <a:ext uri="{FF2B5EF4-FFF2-40B4-BE49-F238E27FC236}">
                <a16:creationId xmlns:a16="http://schemas.microsoft.com/office/drawing/2014/main" id="{3D24E1B7-2D06-FBC3-AED3-54500953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155" y="1984886"/>
            <a:ext cx="1501796" cy="750896"/>
          </a:xfrm>
          <a:prstGeom prst="rect">
            <a:avLst/>
          </a:prstGeom>
        </p:spPr>
      </p:pic>
      <p:pic>
        <p:nvPicPr>
          <p:cNvPr id="30" name="Picture 29" descr="A red and blue circle and black background&#10;&#10;Description automatically generated">
            <a:extLst>
              <a:ext uri="{FF2B5EF4-FFF2-40B4-BE49-F238E27FC236}">
                <a16:creationId xmlns:a16="http://schemas.microsoft.com/office/drawing/2014/main" id="{C8209255-F27E-C0E4-BF8C-E9AE65372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54" y="3592190"/>
            <a:ext cx="2090224" cy="637682"/>
          </a:xfrm>
          <a:prstGeom prst="rect">
            <a:avLst/>
          </a:prstGeom>
        </p:spPr>
      </p:pic>
      <p:pic>
        <p:nvPicPr>
          <p:cNvPr id="32" name="Picture 31" descr="A yellow and red shell logo&#10;&#10;Description automatically generated">
            <a:extLst>
              <a:ext uri="{FF2B5EF4-FFF2-40B4-BE49-F238E27FC236}">
                <a16:creationId xmlns:a16="http://schemas.microsoft.com/office/drawing/2014/main" id="{EABFD431-6C6E-BEA4-0105-363CE4B53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513" y="3355261"/>
            <a:ext cx="1199464" cy="1111540"/>
          </a:xfrm>
          <a:prstGeom prst="rect">
            <a:avLst/>
          </a:prstGeom>
        </p:spPr>
      </p:pic>
      <p:pic>
        <p:nvPicPr>
          <p:cNvPr id="34" name="Picture 33" descr="A red white and blue sign&#10;&#10;Description automatically generated">
            <a:extLst>
              <a:ext uri="{FF2B5EF4-FFF2-40B4-BE49-F238E27FC236}">
                <a16:creationId xmlns:a16="http://schemas.microsoft.com/office/drawing/2014/main" id="{3DA43CD1-1E3F-C86C-2F6D-060DD8119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790" y="1906738"/>
            <a:ext cx="1430952" cy="935150"/>
          </a:xfrm>
          <a:prstGeom prst="rect">
            <a:avLst/>
          </a:prstGeom>
        </p:spPr>
      </p:pic>
      <p:pic>
        <p:nvPicPr>
          <p:cNvPr id="27" name="Picture Placeholder 26" descr="A shelf with different types of oil&#10;&#10;Description automatically generated with medium confidence">
            <a:extLst>
              <a:ext uri="{FF2B5EF4-FFF2-40B4-BE49-F238E27FC236}">
                <a16:creationId xmlns:a16="http://schemas.microsoft.com/office/drawing/2014/main" id="{15C77C28-E1D8-D114-0F2C-0CD05601198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30546" b="30546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6"/>
          <p:cNvSpPr/>
          <p:nvPr/>
        </p:nvSpPr>
        <p:spPr>
          <a:xfrm rot="10800000">
            <a:off x="-128720" y="771449"/>
            <a:ext cx="9362034" cy="603050"/>
          </a:xfrm>
          <a:custGeom>
            <a:avLst/>
            <a:gdLst/>
            <a:ahLst/>
            <a:cxnLst/>
            <a:rect l="l" t="t" r="r" b="b"/>
            <a:pathLst>
              <a:path w="58499" h="3768" fill="none" extrusionOk="0">
                <a:moveTo>
                  <a:pt x="58499" y="2472"/>
                </a:moveTo>
                <a:lnTo>
                  <a:pt x="44663" y="2472"/>
                </a:lnTo>
                <a:lnTo>
                  <a:pt x="42191" y="0"/>
                </a:lnTo>
                <a:lnTo>
                  <a:pt x="27753" y="0"/>
                </a:lnTo>
                <a:lnTo>
                  <a:pt x="23986" y="3768"/>
                </a:lnTo>
                <a:lnTo>
                  <a:pt x="0" y="376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7" name="Picture Placeholder 6" descr="A group of hands holding sticky notes&#10;&#10;Description automatically generated">
            <a:extLst>
              <a:ext uri="{FF2B5EF4-FFF2-40B4-BE49-F238E27FC236}">
                <a16:creationId xmlns:a16="http://schemas.microsoft.com/office/drawing/2014/main" id="{94E87BB1-E00C-6E25-0A52-C6297C1D5C5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3697" b="3697"/>
          <a:stretch>
            <a:fillRect/>
          </a:stretch>
        </p:blipFill>
        <p:spPr/>
      </p:pic>
      <p:sp>
        <p:nvSpPr>
          <p:cNvPr id="8" name="Google Shape;165;p33">
            <a:extLst>
              <a:ext uri="{FF2B5EF4-FFF2-40B4-BE49-F238E27FC236}">
                <a16:creationId xmlns:a16="http://schemas.microsoft.com/office/drawing/2014/main" id="{387CF7FE-8539-D5E3-01B4-91A380BEC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819" y="3477105"/>
            <a:ext cx="3634009" cy="65318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Metodología</a:t>
            </a:r>
          </a:p>
        </p:txBody>
      </p:sp>
      <p:pic>
        <p:nvPicPr>
          <p:cNvPr id="11" name="Picture 10" descr="A colorful light bulb made out of candy&#10;&#10;Description automatically generated">
            <a:extLst>
              <a:ext uri="{FF2B5EF4-FFF2-40B4-BE49-F238E27FC236}">
                <a16:creationId xmlns:a16="http://schemas.microsoft.com/office/drawing/2014/main" id="{F2D3E1EA-8728-0F41-C184-6968F579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6" y="1961300"/>
            <a:ext cx="1389764" cy="1535944"/>
          </a:xfrm>
          <a:prstGeom prst="rect">
            <a:avLst/>
          </a:prstGeom>
        </p:spPr>
      </p:pic>
      <p:pic>
        <p:nvPicPr>
          <p:cNvPr id="13" name="Picture 12" descr="A blue and black circle&#10;&#10;Description automatically generated">
            <a:extLst>
              <a:ext uri="{FF2B5EF4-FFF2-40B4-BE49-F238E27FC236}">
                <a16:creationId xmlns:a16="http://schemas.microsoft.com/office/drawing/2014/main" id="{86C73F1E-661A-2B3E-BAFD-2714E6F3F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81" y="1183779"/>
            <a:ext cx="1145864" cy="1137952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31A8CF9-BC1F-2E09-8D0A-B76519ED0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642" y="3214453"/>
            <a:ext cx="2225908" cy="858150"/>
          </a:xfrm>
          <a:prstGeom prst="rect">
            <a:avLst/>
          </a:prstGeom>
        </p:spPr>
      </p:pic>
      <p:sp>
        <p:nvSpPr>
          <p:cNvPr id="19" name="Google Shape;165;p33">
            <a:extLst>
              <a:ext uri="{FF2B5EF4-FFF2-40B4-BE49-F238E27FC236}">
                <a16:creationId xmlns:a16="http://schemas.microsoft.com/office/drawing/2014/main" id="{A97973B8-A61E-02B8-DBA4-4B0AC0223D63}"/>
              </a:ext>
            </a:extLst>
          </p:cNvPr>
          <p:cNvSpPr txBox="1">
            <a:spLocks/>
          </p:cNvSpPr>
          <p:nvPr/>
        </p:nvSpPr>
        <p:spPr>
          <a:xfrm>
            <a:off x="5769685" y="3889348"/>
            <a:ext cx="3374315" cy="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threePt" dir="t"/>
            </a:scene3d>
            <a:sp3d contourW="12700" prstMaterial="matte"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4500" b="1" i="0" u="none" strike="noStrike" cap="none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ay"/>
              <a:buNone/>
              <a:defRPr sz="36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1800" b="0" spc="300" dirty="0">
                <a:solidFill>
                  <a:schemeClr val="tx1"/>
                </a:solidFill>
                <a:latin typeface="Century Gothic" panose="020B0502020202020204" pitchFamily="34" charset="0"/>
                <a:ea typeface="HGMaruGothicMPRO" panose="020F0600000000000000" pitchFamily="34" charset="-128"/>
                <a:cs typeface="Arial" panose="020B0604020202020204" pitchFamily="34" charset="0"/>
              </a:rPr>
              <a:t>Dynamic </a:t>
            </a:r>
            <a:r>
              <a:rPr lang="es-CL" sz="1800" b="0" spc="300" dirty="0" err="1">
                <a:solidFill>
                  <a:schemeClr val="tx1"/>
                </a:solidFill>
                <a:latin typeface="Century Gothic" panose="020B0502020202020204" pitchFamily="34" charset="0"/>
                <a:ea typeface="HGMaruGothicMPRO" panose="020F0600000000000000" pitchFamily="34" charset="-128"/>
                <a:cs typeface="Arial" panose="020B0604020202020204" pitchFamily="34" charset="0"/>
              </a:rPr>
              <a:t>Systems</a:t>
            </a:r>
            <a:r>
              <a:rPr lang="es-CL" sz="1800" b="0" spc="300" dirty="0">
                <a:solidFill>
                  <a:schemeClr val="tx1"/>
                </a:solidFill>
                <a:latin typeface="Century Gothic" panose="020B0502020202020204" pitchFamily="34" charset="0"/>
                <a:ea typeface="HGMaruGothicMPRO" panose="020F0600000000000000" pitchFamily="34" charset="-128"/>
                <a:cs typeface="Arial" panose="020B0604020202020204" pitchFamily="34" charset="0"/>
              </a:rPr>
              <a:t> </a:t>
            </a:r>
            <a:r>
              <a:rPr lang="es-CL" sz="1800" b="0" spc="300" dirty="0" err="1">
                <a:solidFill>
                  <a:schemeClr val="tx1"/>
                </a:solidFill>
                <a:latin typeface="Century Gothic" panose="020B0502020202020204" pitchFamily="34" charset="0"/>
                <a:ea typeface="HGMaruGothicMPRO" panose="020F0600000000000000" pitchFamily="34" charset="-128"/>
                <a:cs typeface="Arial" panose="020B0604020202020204" pitchFamily="34" charset="0"/>
              </a:rPr>
              <a:t>Development</a:t>
            </a:r>
            <a:r>
              <a:rPr lang="es-CL" sz="1800" b="0" spc="300" dirty="0">
                <a:solidFill>
                  <a:schemeClr val="tx1"/>
                </a:solidFill>
                <a:latin typeface="Century Gothic" panose="020B0502020202020204" pitchFamily="34" charset="0"/>
                <a:ea typeface="HGMaruGothicMPRO" panose="020F0600000000000000" pitchFamily="34" charset="-128"/>
                <a:cs typeface="Arial" panose="020B0604020202020204" pitchFamily="34" charset="0"/>
              </a:rPr>
              <a:t> </a:t>
            </a:r>
            <a:r>
              <a:rPr lang="es-CL" sz="1800" b="0" spc="300" dirty="0" err="1">
                <a:solidFill>
                  <a:schemeClr val="tx1"/>
                </a:solidFill>
                <a:latin typeface="Century Gothic" panose="020B0502020202020204" pitchFamily="34" charset="0"/>
                <a:ea typeface="HGMaruGothicMPRO" panose="020F0600000000000000" pitchFamily="34" charset="-128"/>
                <a:cs typeface="Arial" panose="020B0604020202020204" pitchFamily="34" charset="0"/>
              </a:rPr>
              <a:t>Method</a:t>
            </a:r>
            <a:endParaRPr lang="es-CL" sz="1800" b="0" spc="300" dirty="0">
              <a:solidFill>
                <a:schemeClr val="tx1"/>
              </a:solidFill>
              <a:latin typeface="Century Gothic" panose="020B0502020202020204" pitchFamily="34" charset="0"/>
              <a:ea typeface="HGMaruGothicMPRO" panose="020F06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" name="Arrow: Bent 1">
            <a:extLst>
              <a:ext uri="{FF2B5EF4-FFF2-40B4-BE49-F238E27FC236}">
                <a16:creationId xmlns:a16="http://schemas.microsoft.com/office/drawing/2014/main" id="{853090C1-400D-C090-ED50-7DCF713340DC}"/>
              </a:ext>
            </a:extLst>
          </p:cNvPr>
          <p:cNvSpPr/>
          <p:nvPr/>
        </p:nvSpPr>
        <p:spPr>
          <a:xfrm rot="5400000">
            <a:off x="1782784" y="144005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520818E4-29D7-D337-9697-11348E9F2D5A}"/>
              </a:ext>
            </a:extLst>
          </p:cNvPr>
          <p:cNvSpPr/>
          <p:nvPr/>
        </p:nvSpPr>
        <p:spPr>
          <a:xfrm rot="16200000">
            <a:off x="1069958" y="2343573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omputer screen with text on it">
            <a:extLst>
              <a:ext uri="{FF2B5EF4-FFF2-40B4-BE49-F238E27FC236}">
                <a16:creationId xmlns:a16="http://schemas.microsoft.com/office/drawing/2014/main" id="{9B7E92C5-33DB-5941-F03D-D717545648B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9840" r="9840"/>
          <a:stretch>
            <a:fillRect/>
          </a:stretch>
        </p:blipFill>
        <p:spPr/>
      </p:pic>
      <p:sp>
        <p:nvSpPr>
          <p:cNvPr id="438" name="Google Shape;438;p43"/>
          <p:cNvSpPr/>
          <p:nvPr/>
        </p:nvSpPr>
        <p:spPr>
          <a:xfrm>
            <a:off x="-482850" y="3916988"/>
            <a:ext cx="1130850" cy="676700"/>
          </a:xfrm>
          <a:custGeom>
            <a:avLst/>
            <a:gdLst/>
            <a:ahLst/>
            <a:cxnLst/>
            <a:rect l="l" t="t" r="r" b="b"/>
            <a:pathLst>
              <a:path w="45234" h="27068" extrusionOk="0">
                <a:moveTo>
                  <a:pt x="6867" y="0"/>
                </a:moveTo>
                <a:lnTo>
                  <a:pt x="0" y="26756"/>
                </a:lnTo>
                <a:lnTo>
                  <a:pt x="38270" y="27068"/>
                </a:lnTo>
                <a:lnTo>
                  <a:pt x="45234" y="95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/>
          <a:lstStyle/>
          <a:p>
            <a:endParaRPr lang="es-CL" noProof="0" dirty="0"/>
          </a:p>
        </p:txBody>
      </p:sp>
      <p:sp>
        <p:nvSpPr>
          <p:cNvPr id="439" name="Google Shape;439;p43"/>
          <p:cNvSpPr/>
          <p:nvPr/>
        </p:nvSpPr>
        <p:spPr>
          <a:xfrm>
            <a:off x="-1104621" y="4278886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pic>
        <p:nvPicPr>
          <p:cNvPr id="2" name="Picture 1" descr="A blue whale with a blue whale and a blue whale&#10;&#10;Description automatically generated">
            <a:extLst>
              <a:ext uri="{FF2B5EF4-FFF2-40B4-BE49-F238E27FC236}">
                <a16:creationId xmlns:a16="http://schemas.microsoft.com/office/drawing/2014/main" id="{9BD381F4-2146-1B09-B147-BF88698B9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142" y="3498207"/>
            <a:ext cx="1191632" cy="940604"/>
          </a:xfrm>
          <a:prstGeom prst="rect">
            <a:avLst/>
          </a:prstGeom>
        </p:spPr>
      </p:pic>
      <p:pic>
        <p:nvPicPr>
          <p:cNvPr id="3" name="Picture 2" descr="A green and white sign with white text&#10;&#10;Description automatically generated">
            <a:extLst>
              <a:ext uri="{FF2B5EF4-FFF2-40B4-BE49-F238E27FC236}">
                <a16:creationId xmlns:a16="http://schemas.microsoft.com/office/drawing/2014/main" id="{88051E23-5090-D7A2-5ED4-5969B3A9A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438" y="2704015"/>
            <a:ext cx="1527674" cy="695092"/>
          </a:xfrm>
          <a:prstGeom prst="rect">
            <a:avLst/>
          </a:prstGeom>
          <a:effectLst/>
        </p:spPr>
      </p:pic>
      <p:pic>
        <p:nvPicPr>
          <p:cNvPr id="4" name="Picture 3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CEA620BF-FC6E-C517-5B2E-205B61F4E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210" y="1533895"/>
            <a:ext cx="978524" cy="1009326"/>
          </a:xfrm>
          <a:prstGeom prst="rect">
            <a:avLst/>
          </a:prstGeom>
        </p:spPr>
      </p:pic>
      <p:pic>
        <p:nvPicPr>
          <p:cNvPr id="9" name="Picture 8" descr="A blue and black symbol&#10;&#10;Description automatically generated">
            <a:extLst>
              <a:ext uri="{FF2B5EF4-FFF2-40B4-BE49-F238E27FC236}">
                <a16:creationId xmlns:a16="http://schemas.microsoft.com/office/drawing/2014/main" id="{FABE94A9-4FDC-65E9-AD41-CBEEEFB5C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944" y="1533895"/>
            <a:ext cx="1093772" cy="974046"/>
          </a:xfrm>
          <a:prstGeom prst="rect">
            <a:avLst/>
          </a:prstGeom>
        </p:spPr>
      </p:pic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B9BB9E1B-E23C-732D-109F-998693DEA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418" y="2758139"/>
            <a:ext cx="2049706" cy="586844"/>
          </a:xfrm>
          <a:prstGeom prst="rect">
            <a:avLst/>
          </a:prstGeom>
        </p:spPr>
      </p:pic>
      <p:sp>
        <p:nvSpPr>
          <p:cNvPr id="15" name="Google Shape;165;p33">
            <a:extLst>
              <a:ext uri="{FF2B5EF4-FFF2-40B4-BE49-F238E27FC236}">
                <a16:creationId xmlns:a16="http://schemas.microsoft.com/office/drawing/2014/main" id="{AFA72CC4-BAD2-76EC-C3BA-CDDC5C68D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7500" y="827999"/>
            <a:ext cx="3291840" cy="57770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Tecnología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sphere shaped object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3FC1B6F0-F824-F60D-CBB0-6E1609A52C6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6123" r="16123"/>
          <a:stretch>
            <a:fillRect/>
          </a:stretch>
        </p:blipFill>
        <p:spPr>
          <a:xfrm>
            <a:off x="3375568" y="25"/>
            <a:ext cx="6199800" cy="5146500"/>
          </a:xfrm>
        </p:spPr>
      </p:pic>
      <p:grpSp>
        <p:nvGrpSpPr>
          <p:cNvPr id="778" name="Google Shape;778;p62"/>
          <p:cNvGrpSpPr/>
          <p:nvPr/>
        </p:nvGrpSpPr>
        <p:grpSpPr>
          <a:xfrm>
            <a:off x="-594014" y="25"/>
            <a:ext cx="9941507" cy="5323195"/>
            <a:chOff x="-594014" y="25"/>
            <a:chExt cx="9941507" cy="5323195"/>
          </a:xfrm>
        </p:grpSpPr>
        <p:sp>
          <p:nvSpPr>
            <p:cNvPr id="779" name="Google Shape;779;p62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80" name="Google Shape;780;p62"/>
            <p:cNvSpPr/>
            <p:nvPr/>
          </p:nvSpPr>
          <p:spPr>
            <a:xfrm rot="10800000">
              <a:off x="-16775" y="536277"/>
              <a:ext cx="9364267" cy="426198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grpSp>
          <p:nvGrpSpPr>
            <p:cNvPr id="781" name="Google Shape;781;p62"/>
            <p:cNvGrpSpPr/>
            <p:nvPr/>
          </p:nvGrpSpPr>
          <p:grpSpPr>
            <a:xfrm>
              <a:off x="-594014" y="4598900"/>
              <a:ext cx="9024089" cy="724320"/>
              <a:chOff x="-594014" y="4598900"/>
              <a:chExt cx="9024089" cy="724320"/>
            </a:xfrm>
          </p:grpSpPr>
          <p:sp>
            <p:nvSpPr>
              <p:cNvPr id="782" name="Google Shape;782;p62"/>
              <p:cNvSpPr/>
              <p:nvPr/>
            </p:nvSpPr>
            <p:spPr>
              <a:xfrm>
                <a:off x="-9500" y="4598900"/>
                <a:ext cx="8438595" cy="544632"/>
              </a:xfrm>
              <a:custGeom>
                <a:avLst/>
                <a:gdLst/>
                <a:ahLst/>
                <a:cxnLst/>
                <a:rect l="l" t="t" r="r" b="b"/>
                <a:pathLst>
                  <a:path w="337274" h="26384" extrusionOk="0">
                    <a:moveTo>
                      <a:pt x="95" y="0"/>
                    </a:moveTo>
                    <a:lnTo>
                      <a:pt x="0" y="26384"/>
                    </a:lnTo>
                    <a:lnTo>
                      <a:pt x="337274" y="26348"/>
                    </a:lnTo>
                    <a:lnTo>
                      <a:pt x="337274" y="56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3" name="Google Shape;783;p62"/>
              <p:cNvSpPr/>
              <p:nvPr/>
            </p:nvSpPr>
            <p:spPr>
              <a:xfrm>
                <a:off x="5065975" y="4606475"/>
                <a:ext cx="1099425" cy="547350"/>
              </a:xfrm>
              <a:custGeom>
                <a:avLst/>
                <a:gdLst/>
                <a:ahLst/>
                <a:cxnLst/>
                <a:rect l="l" t="t" r="r" b="b"/>
                <a:pathLst>
                  <a:path w="43977" h="21894" extrusionOk="0">
                    <a:moveTo>
                      <a:pt x="5575" y="0"/>
                    </a:moveTo>
                    <a:lnTo>
                      <a:pt x="0" y="21846"/>
                    </a:lnTo>
                    <a:lnTo>
                      <a:pt x="38362" y="21894"/>
                    </a:lnTo>
                    <a:lnTo>
                      <a:pt x="43977" y="8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4" name="Google Shape;784;p62"/>
              <p:cNvSpPr/>
              <p:nvPr/>
            </p:nvSpPr>
            <p:spPr>
              <a:xfrm>
                <a:off x="6318950" y="4609250"/>
                <a:ext cx="2111125" cy="541900"/>
              </a:xfrm>
              <a:custGeom>
                <a:avLst/>
                <a:gdLst/>
                <a:ahLst/>
                <a:cxnLst/>
                <a:rect l="l" t="t" r="r" b="b"/>
                <a:pathLst>
                  <a:path w="84445" h="21676" extrusionOk="0">
                    <a:moveTo>
                      <a:pt x="5603" y="0"/>
                    </a:moveTo>
                    <a:lnTo>
                      <a:pt x="0" y="21676"/>
                    </a:lnTo>
                    <a:lnTo>
                      <a:pt x="84445" y="21502"/>
                    </a:lnTo>
                    <a:lnTo>
                      <a:pt x="84445" y="4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  <p:txBody>
              <a:bodyPr/>
              <a:lstStyle/>
              <a:p>
                <a:endParaRPr lang="es-CL" noProof="0" dirty="0"/>
              </a:p>
            </p:txBody>
          </p:sp>
          <p:sp>
            <p:nvSpPr>
              <p:cNvPr id="785" name="Google Shape;785;p62"/>
              <p:cNvSpPr/>
              <p:nvPr/>
            </p:nvSpPr>
            <p:spPr>
              <a:xfrm flipH="1">
                <a:off x="-594014" y="4873823"/>
                <a:ext cx="5349365" cy="449396"/>
              </a:xfrm>
              <a:custGeom>
                <a:avLst/>
                <a:gdLst/>
                <a:ahLst/>
                <a:cxnLst/>
                <a:rect l="l" t="t" r="r" b="b"/>
                <a:pathLst>
                  <a:path w="56278" h="4728" fill="none" extrusionOk="0">
                    <a:moveTo>
                      <a:pt x="0" y="4727"/>
                    </a:moveTo>
                    <a:lnTo>
                      <a:pt x="25536" y="4727"/>
                    </a:lnTo>
                    <a:lnTo>
                      <a:pt x="30262" y="1"/>
                    </a:lnTo>
                    <a:lnTo>
                      <a:pt x="56277" y="1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CL" noProof="0" dirty="0"/>
              </a:p>
            </p:txBody>
          </p:sp>
        </p:grpSp>
      </p:grpSp>
      <p:sp>
        <p:nvSpPr>
          <p:cNvPr id="4" name="Google Shape;165;p33">
            <a:extLst>
              <a:ext uri="{FF2B5EF4-FFF2-40B4-BE49-F238E27FC236}">
                <a16:creationId xmlns:a16="http://schemas.microsoft.com/office/drawing/2014/main" id="{9B70C4C8-DBCF-0151-9558-151719E80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2834" y="536277"/>
            <a:ext cx="3036557" cy="477216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Autofit/>
            <a:scene3d>
              <a:camera prst="orthographicFront"/>
              <a:lightRig rig="freezing" dir="t"/>
            </a:scene3d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/>
          <a:p>
            <a:r>
              <a:rPr lang="es-CL" sz="4000" i="1" spc="3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Resultado</a:t>
            </a:r>
          </a:p>
        </p:txBody>
      </p:sp>
      <p:pic>
        <p:nvPicPr>
          <p:cNvPr id="30" name="Picture 29" descr="A clipboard with check marks and buttons&#10;&#10;Description automatically generated">
            <a:extLst>
              <a:ext uri="{FF2B5EF4-FFF2-40B4-BE49-F238E27FC236}">
                <a16:creationId xmlns:a16="http://schemas.microsoft.com/office/drawing/2014/main" id="{1707ABED-285B-9D2E-750F-DADACE6BB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462" y="1283645"/>
            <a:ext cx="960020" cy="960018"/>
          </a:xfrm>
          <a:prstGeom prst="rect">
            <a:avLst/>
          </a:prstGeom>
        </p:spPr>
      </p:pic>
      <p:pic>
        <p:nvPicPr>
          <p:cNvPr id="32" name="Picture 31" descr="A computer with a screen showing graphics&#10;&#10;Description automatically generated">
            <a:extLst>
              <a:ext uri="{FF2B5EF4-FFF2-40B4-BE49-F238E27FC236}">
                <a16:creationId xmlns:a16="http://schemas.microsoft.com/office/drawing/2014/main" id="{48E86090-57C9-45D1-0321-CF639F396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6" y="2249240"/>
            <a:ext cx="1187408" cy="1187408"/>
          </a:xfrm>
          <a:prstGeom prst="rect">
            <a:avLst/>
          </a:prstGeom>
        </p:spPr>
      </p:pic>
      <p:pic>
        <p:nvPicPr>
          <p:cNvPr id="36" name="Picture 35" descr="A green square with black letters and black dots&#10;&#10;Description automatically generated">
            <a:extLst>
              <a:ext uri="{FF2B5EF4-FFF2-40B4-BE49-F238E27FC236}">
                <a16:creationId xmlns:a16="http://schemas.microsoft.com/office/drawing/2014/main" id="{8D469613-FE17-7B66-7B62-662CA7063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008" y="2364336"/>
            <a:ext cx="957216" cy="957216"/>
          </a:xfrm>
          <a:prstGeom prst="rect">
            <a:avLst/>
          </a:prstGeom>
        </p:spPr>
      </p:pic>
      <p:pic>
        <p:nvPicPr>
          <p:cNvPr id="7" name="Picture 6" descr="A white and green robot with black heads&#10;&#10;Description automatically generated with medium confidence">
            <a:extLst>
              <a:ext uri="{FF2B5EF4-FFF2-40B4-BE49-F238E27FC236}">
                <a16:creationId xmlns:a16="http://schemas.microsoft.com/office/drawing/2014/main" id="{3A70C7DD-098E-3F26-42F2-F00EE3E06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141" y="3268863"/>
            <a:ext cx="1147269" cy="1147269"/>
          </a:xfrm>
          <a:prstGeom prst="rect">
            <a:avLst/>
          </a:prstGeom>
        </p:spPr>
      </p:pic>
      <p:pic>
        <p:nvPicPr>
          <p:cNvPr id="9" name="Picture 8" descr="A cloud with a square with black dots and a green square with black dots&#10;&#10;Description automatically generated">
            <a:extLst>
              <a:ext uri="{FF2B5EF4-FFF2-40B4-BE49-F238E27FC236}">
                <a16:creationId xmlns:a16="http://schemas.microsoft.com/office/drawing/2014/main" id="{864A7A01-909C-D910-772B-526D0BC8EE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9844" y="3894709"/>
            <a:ext cx="630592" cy="630592"/>
          </a:xfrm>
          <a:prstGeom prst="rect">
            <a:avLst/>
          </a:prstGeom>
        </p:spPr>
      </p:pic>
      <p:pic>
        <p:nvPicPr>
          <p:cNvPr id="11" name="Picture 10" descr="A blue megaphone and envelope&#10;&#10;Description automatically generated">
            <a:extLst>
              <a:ext uri="{FF2B5EF4-FFF2-40B4-BE49-F238E27FC236}">
                <a16:creationId xmlns:a16="http://schemas.microsoft.com/office/drawing/2014/main" id="{E5510F13-7D01-26E4-1FD1-D5AE16410E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36" y="3868989"/>
            <a:ext cx="682032" cy="682032"/>
          </a:xfrm>
          <a:prstGeom prst="rect">
            <a:avLst/>
          </a:prstGeom>
        </p:spPr>
      </p:pic>
      <p:pic>
        <p:nvPicPr>
          <p:cNvPr id="13" name="Picture 12" descr="A calculator and a coin&#10;&#10;Description automatically generated">
            <a:extLst>
              <a:ext uri="{FF2B5EF4-FFF2-40B4-BE49-F238E27FC236}">
                <a16:creationId xmlns:a16="http://schemas.microsoft.com/office/drawing/2014/main" id="{C91E29DB-2A14-996A-F07C-3213FDD25F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6" y="1121699"/>
            <a:ext cx="728924" cy="728924"/>
          </a:xfrm>
          <a:prstGeom prst="rect">
            <a:avLst/>
          </a:prstGeom>
        </p:spPr>
      </p:pic>
      <p:pic>
        <p:nvPicPr>
          <p:cNvPr id="18" name="Picture 17" descr="A white robot and a black and white sign&#10;&#10;Description automatically generated">
            <a:extLst>
              <a:ext uri="{FF2B5EF4-FFF2-40B4-BE49-F238E27FC236}">
                <a16:creationId xmlns:a16="http://schemas.microsoft.com/office/drawing/2014/main" id="{017E962B-E29F-4344-03E9-E70DC4888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2283" y="1105232"/>
            <a:ext cx="671792" cy="671792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FA823B66-5363-54A2-CCF3-691F990A78DC}"/>
              </a:ext>
            </a:extLst>
          </p:cNvPr>
          <p:cNvSpPr/>
          <p:nvPr/>
        </p:nvSpPr>
        <p:spPr>
          <a:xfrm rot="5400000">
            <a:off x="2481326" y="1647716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2BB26CCD-B8F5-DF70-FDAA-3DE462C4E37E}"/>
              </a:ext>
            </a:extLst>
          </p:cNvPr>
          <p:cNvSpPr/>
          <p:nvPr/>
        </p:nvSpPr>
        <p:spPr>
          <a:xfrm rot="10800000">
            <a:off x="248132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178DC910-1DC6-629A-9D91-96F8661549EA}"/>
              </a:ext>
            </a:extLst>
          </p:cNvPr>
          <p:cNvSpPr/>
          <p:nvPr/>
        </p:nvSpPr>
        <p:spPr>
          <a:xfrm rot="16200000">
            <a:off x="755686" y="3321552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6989D62D-BD60-FAD5-8AF7-29A19C171430}"/>
              </a:ext>
            </a:extLst>
          </p:cNvPr>
          <p:cNvSpPr/>
          <p:nvPr/>
        </p:nvSpPr>
        <p:spPr>
          <a:xfrm>
            <a:off x="755686" y="1639140"/>
            <a:ext cx="580078" cy="712826"/>
          </a:xfrm>
          <a:prstGeom prst="bentArrow">
            <a:avLst>
              <a:gd name="adj1" fmla="val 28289"/>
              <a:gd name="adj2" fmla="val 28759"/>
              <a:gd name="adj3" fmla="val 25000"/>
              <a:gd name="adj4" fmla="val 7947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scene3d>
            <a:camera prst="orthographicFront"/>
            <a:lightRig rig="glow" dir="t"/>
          </a:scene3d>
          <a:sp3d prstMaterial="dkEdge">
            <a:bevelT prst="convex"/>
            <a:bevelB prst="convex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a chat window&#10;&#10;Description automatically generated">
            <a:extLst>
              <a:ext uri="{FF2B5EF4-FFF2-40B4-BE49-F238E27FC236}">
                <a16:creationId xmlns:a16="http://schemas.microsoft.com/office/drawing/2014/main" id="{7B1DEC88-6324-3B15-9A5E-21E597FA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" y="8709"/>
            <a:ext cx="9100182" cy="543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3"/>
          <p:cNvSpPr/>
          <p:nvPr/>
        </p:nvSpPr>
        <p:spPr>
          <a:xfrm>
            <a:off x="-1104621" y="4288411"/>
            <a:ext cx="7364863" cy="335201"/>
          </a:xfrm>
          <a:custGeom>
            <a:avLst/>
            <a:gdLst/>
            <a:ahLst/>
            <a:cxnLst/>
            <a:rect l="l" t="t" r="r" b="b"/>
            <a:pathLst>
              <a:path w="52272" h="2379" fill="none" extrusionOk="0">
                <a:moveTo>
                  <a:pt x="0" y="1"/>
                </a:moveTo>
                <a:lnTo>
                  <a:pt x="23309" y="1"/>
                </a:lnTo>
                <a:lnTo>
                  <a:pt x="25683" y="2378"/>
                </a:lnTo>
                <a:lnTo>
                  <a:pt x="52272" y="2378"/>
                </a:ln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409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noProof="0" dirty="0"/>
          </a:p>
        </p:txBody>
      </p:sp>
      <p:grpSp>
        <p:nvGrpSpPr>
          <p:cNvPr id="1022" name="Google Shape;1022;p73"/>
          <p:cNvGrpSpPr/>
          <p:nvPr/>
        </p:nvGrpSpPr>
        <p:grpSpPr>
          <a:xfrm>
            <a:off x="5269750" y="2924764"/>
            <a:ext cx="6458968" cy="693686"/>
            <a:chOff x="5269750" y="2924764"/>
            <a:chExt cx="6458968" cy="693686"/>
          </a:xfrm>
        </p:grpSpPr>
        <p:sp>
          <p:nvSpPr>
            <p:cNvPr id="1023" name="Google Shape;1023;p73"/>
            <p:cNvSpPr/>
            <p:nvPr/>
          </p:nvSpPr>
          <p:spPr>
            <a:xfrm>
              <a:off x="5799991" y="292476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1024" name="Google Shape;1024;p73"/>
            <p:cNvSpPr/>
            <p:nvPr/>
          </p:nvSpPr>
          <p:spPr>
            <a:xfrm>
              <a:off x="5269750" y="2941750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/>
            <a:lstStyle/>
            <a:p>
              <a:endParaRPr lang="es-CL" noProof="0" dirty="0"/>
            </a:p>
          </p:txBody>
        </p:sp>
      </p:grpSp>
      <p:sp>
        <p:nvSpPr>
          <p:cNvPr id="6" name="Google Shape;128;p30">
            <a:extLst>
              <a:ext uri="{FF2B5EF4-FFF2-40B4-BE49-F238E27FC236}">
                <a16:creationId xmlns:a16="http://schemas.microsoft.com/office/drawing/2014/main" id="{EAF41851-8D76-FBDC-D58F-6C8153ECC0FD}"/>
              </a:ext>
            </a:extLst>
          </p:cNvPr>
          <p:cNvSpPr txBox="1">
            <a:spLocks/>
          </p:cNvSpPr>
          <p:nvPr/>
        </p:nvSpPr>
        <p:spPr>
          <a:xfrm>
            <a:off x="389337" y="825956"/>
            <a:ext cx="3640498" cy="54129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reezing" dir="t"/>
          </a:scene3d>
          <a:sp3d prstMaterial="matte"/>
        </p:spPr>
        <p:txBody>
          <a:bodyPr spcFirstLastPara="1" wrap="square" lIns="91426" tIns="91426" rIns="91426" bIns="91426" anchor="ctr" anchorCtr="0">
            <a:noAutofit/>
            <a:sp3d extrusionH="57150" contourW="12700" prstMaterial="matte">
              <a:bevelT w="57150" h="38100" prst="artDeco"/>
              <a:bevelB w="57150" h="38100" prst="artDeco"/>
              <a:contourClr>
                <a:schemeClr val="tx1"/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48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mbay"/>
              <a:buNone/>
              <a:defRPr sz="5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r>
              <a:rPr lang="es-CL" sz="4000" i="1" spc="400" noProof="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+mj-lt"/>
              </a:rPr>
              <a:t>Referencias</a:t>
            </a:r>
          </a:p>
        </p:txBody>
      </p:sp>
      <p:pic>
        <p:nvPicPr>
          <p:cNvPr id="27" name="Picture 26" descr="A logo with different colors and shapes&#10;&#10;Description automatically generated">
            <a:extLst>
              <a:ext uri="{FF2B5EF4-FFF2-40B4-BE49-F238E27FC236}">
                <a16:creationId xmlns:a16="http://schemas.microsoft.com/office/drawing/2014/main" id="{E2811C3B-E22D-1111-780B-1B935F7A4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71" y="1898688"/>
            <a:ext cx="1463040" cy="1463040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B8776A-7CDD-AAFB-BBB8-A81D91330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89" y="769010"/>
            <a:ext cx="2116644" cy="739998"/>
          </a:xfrm>
          <a:prstGeom prst="rect">
            <a:avLst/>
          </a:prstGeom>
        </p:spPr>
      </p:pic>
      <p:pic>
        <p:nvPicPr>
          <p:cNvPr id="5" name="Picture 4" descr="A red letters on a black background&#10;&#10;Description automatically generated">
            <a:extLst>
              <a:ext uri="{FF2B5EF4-FFF2-40B4-BE49-F238E27FC236}">
                <a16:creationId xmlns:a16="http://schemas.microsoft.com/office/drawing/2014/main" id="{31B0E017-4E0C-345A-67A5-B57624D7D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851" y="1612804"/>
            <a:ext cx="3095634" cy="691874"/>
          </a:xfrm>
          <a:prstGeom prst="rect">
            <a:avLst/>
          </a:prstGeom>
        </p:spPr>
      </p:pic>
      <p:pic>
        <p:nvPicPr>
          <p:cNvPr id="24" name="Picture Placeholder 23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F6AC02ED-4B99-3329-61E2-0A157B31B77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6"/>
          <a:srcRect t="10309" b="1030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sign with a shell logo&#10;&#10;Description automatically generated">
            <a:extLst>
              <a:ext uri="{FF2B5EF4-FFF2-40B4-BE49-F238E27FC236}">
                <a16:creationId xmlns:a16="http://schemas.microsoft.com/office/drawing/2014/main" id="{BFF27A3C-10EA-89A0-376F-6538F2A2E60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30951" b="30951"/>
          <a:stretch>
            <a:fillRect/>
          </a:stretch>
        </p:blipFill>
        <p:spPr/>
      </p:pic>
      <p:grpSp>
        <p:nvGrpSpPr>
          <p:cNvPr id="763" name="Google Shape;763;p61"/>
          <p:cNvGrpSpPr/>
          <p:nvPr/>
        </p:nvGrpSpPr>
        <p:grpSpPr>
          <a:xfrm>
            <a:off x="-1066625" y="282625"/>
            <a:ext cx="12088451" cy="4598280"/>
            <a:chOff x="-1066625" y="282625"/>
            <a:chExt cx="12088451" cy="4598280"/>
          </a:xfrm>
        </p:grpSpPr>
        <p:sp>
          <p:nvSpPr>
            <p:cNvPr id="764" name="Google Shape;764;p61"/>
            <p:cNvSpPr/>
            <p:nvPr/>
          </p:nvSpPr>
          <p:spPr>
            <a:xfrm>
              <a:off x="-104500" y="3191225"/>
              <a:ext cx="4181241" cy="1414900"/>
            </a:xfrm>
            <a:custGeom>
              <a:avLst/>
              <a:gdLst/>
              <a:ahLst/>
              <a:cxnLst/>
              <a:rect l="l" t="t" r="r" b="b"/>
              <a:pathLst>
                <a:path w="155610" h="56596" extrusionOk="0">
                  <a:moveTo>
                    <a:pt x="0" y="0"/>
                  </a:moveTo>
                  <a:lnTo>
                    <a:pt x="829" y="56596"/>
                  </a:lnTo>
                  <a:lnTo>
                    <a:pt x="155539" y="56549"/>
                  </a:lnTo>
                  <a:lnTo>
                    <a:pt x="155610" y="1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scene3d>
              <a:camera prst="orthographicFront"/>
              <a:lightRig rig="brightRoom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-1066625" y="282625"/>
              <a:ext cx="10310312" cy="1006104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489650" y="3192625"/>
              <a:ext cx="1308725" cy="1413025"/>
            </a:xfrm>
            <a:custGeom>
              <a:avLst/>
              <a:gdLst/>
              <a:ahLst/>
              <a:cxnLst/>
              <a:rect l="l" t="t" r="r" b="b"/>
              <a:pathLst>
                <a:path w="52349" h="56521" extrusionOk="0">
                  <a:moveTo>
                    <a:pt x="13749" y="0"/>
                  </a:moveTo>
                  <a:lnTo>
                    <a:pt x="0" y="56521"/>
                  </a:lnTo>
                  <a:lnTo>
                    <a:pt x="37320" y="56498"/>
                  </a:lnTo>
                  <a:lnTo>
                    <a:pt x="52349" y="1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2132700" y="3192475"/>
              <a:ext cx="1954275" cy="1413950"/>
            </a:xfrm>
            <a:custGeom>
              <a:avLst/>
              <a:gdLst/>
              <a:ahLst/>
              <a:cxnLst/>
              <a:rect l="l" t="t" r="r" b="b"/>
              <a:pathLst>
                <a:path w="78171" h="56558" extrusionOk="0">
                  <a:moveTo>
                    <a:pt x="13743" y="0"/>
                  </a:moveTo>
                  <a:lnTo>
                    <a:pt x="0" y="56509"/>
                  </a:lnTo>
                  <a:lnTo>
                    <a:pt x="78171" y="56558"/>
                  </a:lnTo>
                  <a:lnTo>
                    <a:pt x="78046" y="19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scene3d>
              <a:camera prst="orthographicFront"/>
              <a:lightRig rig="glow" dir="t"/>
            </a:scene3d>
            <a:sp3d prstMaterial="translucentPowder"/>
          </p:spPr>
          <p:txBody>
            <a:bodyPr/>
            <a:lstStyle/>
            <a:p>
              <a:endParaRPr lang="es-CL" noProof="0" dirty="0"/>
            </a:p>
          </p:txBody>
        </p:sp>
        <p:sp>
          <p:nvSpPr>
            <p:cNvPr id="768" name="Google Shape;768;p61"/>
            <p:cNvSpPr/>
            <p:nvPr/>
          </p:nvSpPr>
          <p:spPr>
            <a:xfrm rot="10800000" flipH="1">
              <a:off x="-984539" y="36745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  <p:sp>
          <p:nvSpPr>
            <p:cNvPr id="769" name="Google Shape;769;p61"/>
            <p:cNvSpPr/>
            <p:nvPr/>
          </p:nvSpPr>
          <p:spPr>
            <a:xfrm rot="10800000" flipH="1">
              <a:off x="5412581" y="4333550"/>
              <a:ext cx="5609244" cy="547356"/>
            </a:xfrm>
            <a:custGeom>
              <a:avLst/>
              <a:gdLst/>
              <a:ahLst/>
              <a:cxnLst/>
              <a:rect l="l" t="t" r="r" b="b"/>
              <a:pathLst>
                <a:path w="51014" h="4978" fill="none" extrusionOk="0">
                  <a:moveTo>
                    <a:pt x="1" y="3301"/>
                  </a:moveTo>
                  <a:lnTo>
                    <a:pt x="7560" y="3301"/>
                  </a:lnTo>
                  <a:lnTo>
                    <a:pt x="10860" y="1"/>
                  </a:lnTo>
                  <a:lnTo>
                    <a:pt x="29697" y="1"/>
                  </a:lnTo>
                  <a:lnTo>
                    <a:pt x="34677" y="4978"/>
                  </a:lnTo>
                  <a:lnTo>
                    <a:pt x="51014" y="49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s-CL" noProof="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05DE2E8-2A9E-8752-5152-753EDA34DAB3}"/>
              </a:ext>
            </a:extLst>
          </p:cNvPr>
          <p:cNvSpPr/>
          <p:nvPr/>
        </p:nvSpPr>
        <p:spPr>
          <a:xfrm>
            <a:off x="4086975" y="3190750"/>
            <a:ext cx="4036501" cy="14149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  <a:scene3d>
            <a:camera prst="orthographicFront"/>
            <a:lightRig rig="threePt" dir="t"/>
          </a:scene3d>
          <a:sp3d prstMaterial="fla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90248-1D11-75F4-B56B-156A7FC9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48" y="3246157"/>
            <a:ext cx="2110154" cy="1304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dir="r"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utomotive Industry Consulting by Slidesgo">
  <a:themeElements>
    <a:clrScheme name="tridlever 4">
      <a:dk1>
        <a:srgbClr val="12151A"/>
      </a:dk1>
      <a:lt1>
        <a:srgbClr val="FFFFFF"/>
      </a:lt1>
      <a:dk2>
        <a:srgbClr val="CCD4DB"/>
      </a:dk2>
      <a:lt2>
        <a:srgbClr val="242933"/>
      </a:lt2>
      <a:accent1>
        <a:srgbClr val="8B939C"/>
      </a:accent1>
      <a:accent2>
        <a:srgbClr val="ABB3B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Words>23</Words>
  <Application>Microsoft Office PowerPoint</Application>
  <PresentationFormat>On-screen Show (16:9)</PresentationFormat>
  <Paragraphs>12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Cambay</vt:lpstr>
      <vt:lpstr>Arial</vt:lpstr>
      <vt:lpstr>Century Gothic</vt:lpstr>
      <vt:lpstr>DM Sans</vt:lpstr>
      <vt:lpstr>Automotive Industry Consulting by Slidesgo</vt:lpstr>
      <vt:lpstr>PowerPoint Presentation</vt:lpstr>
      <vt:lpstr>Problemática  y Solución</vt:lpstr>
      <vt:lpstr>Problemática</vt:lpstr>
      <vt:lpstr>Metodología</vt:lpstr>
      <vt:lpstr>Tecnología</vt:lpstr>
      <vt:lpstr>Resultado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tridlever</dc:creator>
  <cp:lastModifiedBy>tridlever</cp:lastModifiedBy>
  <cp:revision>268</cp:revision>
  <dcterms:modified xsi:type="dcterms:W3CDTF">2025-09-12T02:31:37Z</dcterms:modified>
</cp:coreProperties>
</file>